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72" r:id="rId15"/>
    <p:sldId id="280" r:id="rId16"/>
    <p:sldId id="281" r:id="rId17"/>
    <p:sldId id="271" r:id="rId18"/>
    <p:sldId id="277" r:id="rId19"/>
    <p:sldId id="273" r:id="rId20"/>
    <p:sldId id="274" r:id="rId21"/>
    <p:sldId id="275" r:id="rId22"/>
    <p:sldId id="276" r:id="rId23"/>
    <p:sldId id="278" r:id="rId24"/>
    <p:sldId id="279" r:id="rId25"/>
    <p:sldId id="289" r:id="rId26"/>
    <p:sldId id="267" r:id="rId27"/>
    <p:sldId id="285" r:id="rId28"/>
    <p:sldId id="286" r:id="rId29"/>
    <p:sldId id="287" r:id="rId30"/>
    <p:sldId id="28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75"/>
  </p:normalViewPr>
  <p:slideViewPr>
    <p:cSldViewPr snapToGrid="0" snapToObjects="1">
      <p:cViewPr>
        <p:scale>
          <a:sx n="92" d="100"/>
          <a:sy n="92" d="100"/>
        </p:scale>
        <p:origin x="1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Verification of the system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Improvement of the system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system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to legislation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Are the features the model categorizes as important really important?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Based on the results, is our model good enough or can we improve it?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model‘s output compatible with the the current legal situation?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en-IE" noProof="0" dirty="0"/>
            <a:t>Universality of the system</a:t>
          </a:r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Insight into the model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IE" noProof="0" dirty="0"/>
            <a:t>Interpretable model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 </a:t>
          </a:r>
          <a:r>
            <a:rPr lang="en-IE" noProof="0" dirty="0" err="1"/>
            <a:t>Explainability</a:t>
          </a:r>
          <a:r>
            <a:rPr lang="en-IE" noProof="0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 features the model categorizes as important really important?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Verification of the system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Based on the results, is our model good enough or can we improve it?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Improvement of the system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system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model‘s output compatible with the the current legal situation?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to legislation</a:t>
          </a:r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Universality of the system</a:t>
          </a:r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Insight into the model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Interpretable model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 </a:t>
          </a:r>
          <a:r>
            <a:rPr lang="en-IE" sz="2000" kern="1200" noProof="0" dirty="0" err="1"/>
            <a:t>Explainability</a:t>
          </a:r>
          <a:r>
            <a:rPr lang="en-IE" sz="2000" kern="1200" noProof="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16.06.22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16.06.22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16.06.22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16.06.22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16.06.22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5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7" Type="http://schemas.openxmlformats.org/officeDocument/2006/relationships/image" Target="../media/image15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6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a large number of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1314443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16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4554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Partial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dependence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plot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Partial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9036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I(X;T)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X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layer</a:t>
            </a:r>
            <a:r>
              <a:rPr lang="de-DE" dirty="0"/>
              <a:t>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I(Y;T)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 err="1"/>
              <a:t>Estimation</a:t>
            </a:r>
            <a:r>
              <a:rPr lang="de-DE" b="1" dirty="0"/>
              <a:t> </a:t>
            </a:r>
            <a:r>
              <a:rPr lang="de-DE" b="1" dirty="0" err="1"/>
              <a:t>Methods</a:t>
            </a:r>
            <a:endParaRPr lang="de-DE" b="1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such </a:t>
            </a:r>
            <a:r>
              <a:rPr lang="de-DE" dirty="0" err="1"/>
              <a:t>as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bound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Binning</a:t>
            </a:r>
            <a:r>
              <a:rPr lang="de-DE" dirty="0"/>
              <a:t> (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neuron‘s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428292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16429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004792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92801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8F91BE-4B09-8940-B6DB-2B3B3B32C50B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1923</Words>
  <Application>Microsoft Macintosh PowerPoint</Application>
  <PresentationFormat>Breitbild</PresentationFormat>
  <Paragraphs>327</Paragraphs>
  <Slides>31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PowerPoint-Präsentation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Maps (CAM) and Gradient weighted-CAM</vt:lpstr>
      <vt:lpstr>2.3 LIME</vt:lpstr>
      <vt:lpstr>2.3 LIME</vt:lpstr>
      <vt:lpstr>2.3 LIME</vt:lpstr>
      <vt:lpstr>2.3 LIME with Images</vt:lpstr>
      <vt:lpstr>2.4 SHAP</vt:lpstr>
      <vt:lpstr>2.5 Partial dependence plot</vt:lpstr>
      <vt:lpstr>2.6 Global Surrogate</vt:lpstr>
      <vt:lpstr>2.7 Information Bottleneck Theory</vt:lpstr>
      <vt:lpstr>2.7 Information Bottleneck Theory</vt:lpstr>
      <vt:lpstr>2.7 Information Bottleneck Theory</vt:lpstr>
      <vt:lpstr>2.7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45</cp:revision>
  <dcterms:created xsi:type="dcterms:W3CDTF">2022-05-27T07:19:57Z</dcterms:created>
  <dcterms:modified xsi:type="dcterms:W3CDTF">2022-06-16T15:27:09Z</dcterms:modified>
</cp:coreProperties>
</file>